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6" r:id="rId19"/>
    <p:sldId id="267" r:id="rId20"/>
    <p:sldId id="268" r:id="rId21"/>
    <p:sldId id="269" r:id="rId22"/>
    <p:sldId id="270" r:id="rId23"/>
    <p:sldId id="271" r:id="rId24"/>
    <p:sldId id="280" r:id="rId25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5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94994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250726"/>
            <a:ext cx="8689976" cy="659025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</a:p>
          <a:p>
            <a:pPr algn="r"/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9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35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 для развития речевого дыхания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2823914"/>
              </p:ext>
            </p:extLst>
          </p:nvPr>
        </p:nvGraphicFramePr>
        <p:xfrm>
          <a:off x="914400" y="1612900"/>
          <a:ext cx="103632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4900"/>
                <a:gridCol w="54483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b="0" i="1" u="sng" dirty="0" smtClean="0"/>
                        <a:t>Футбол</a:t>
                      </a:r>
                      <a:r>
                        <a:rPr lang="ru-RU" sz="2800" b="0" i="1" u="sng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кусочка ваты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скатайте шарик. Это мяч. Ворота – два кубика или карандаша. Ребёнок дует на «мяч», пытаясь «забить гол», ватный шарик должен оказаться между кубиками (карандашами).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" y="2095500"/>
            <a:ext cx="4871571" cy="3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1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32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15129618"/>
              </p:ext>
            </p:extLst>
          </p:nvPr>
        </p:nvGraphicFramePr>
        <p:xfrm>
          <a:off x="914400" y="952500"/>
          <a:ext cx="10363200" cy="5275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5500"/>
                <a:gridCol w="5727700"/>
              </a:tblGrid>
              <a:tr h="485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Ветряная мельница </a:t>
                      </a:r>
                      <a:endParaRPr kumimoji="0" lang="ru-RU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7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необходима игрушка – вертушка. Ребёнок дует на лопасти игрушки, взрослый сопровождает его</a:t>
                      </a:r>
                      <a:r>
                        <a:rPr lang="ru-RU" sz="2800" baseline="0" dirty="0" smtClean="0"/>
                        <a:t> действия стихотворением:</a:t>
                      </a:r>
                    </a:p>
                    <a:p>
                      <a:pPr algn="just"/>
                      <a:endParaRPr lang="ru-RU" sz="2800" baseline="0" dirty="0" smtClean="0"/>
                    </a:p>
                    <a:p>
                      <a:pPr algn="l"/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Ветер дуть не ленится,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Трудится, не спит.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Мелет, мелет мельница,</a:t>
                      </a:r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Крыльями скрипит.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498600"/>
            <a:ext cx="33401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68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68660232"/>
              </p:ext>
            </p:extLst>
          </p:nvPr>
        </p:nvGraphicFramePr>
        <p:xfrm>
          <a:off x="901700" y="889001"/>
          <a:ext cx="10363200" cy="51762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5200"/>
                <a:gridCol w="5588000"/>
              </a:tblGrid>
              <a:tr h="49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Снегопад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5813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снежинки из ваты или вырезать из бумаги. Предложи-те ребёнку устроить снегопад у себя дома. Положите «снежинку</a:t>
                      </a:r>
                      <a:r>
                        <a:rPr lang="ru-RU" sz="2800" baseline="0" dirty="0" smtClean="0"/>
                        <a:t>» ему </a:t>
                      </a:r>
                      <a:r>
                        <a:rPr lang="ru-RU" sz="2800" dirty="0" smtClean="0"/>
                        <a:t>на ладошку и предложите сдуть её.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Падают первые с неба снежинки,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Лёгкие-лёгкие, словно пушинки,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Медленно, плавно на землю ложатся, </a:t>
                      </a: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Чудным ковром под ногами искрятся.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" y="1562100"/>
            <a:ext cx="477753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66391850"/>
              </p:ext>
            </p:extLst>
          </p:nvPr>
        </p:nvGraphicFramePr>
        <p:xfrm>
          <a:off x="914400" y="9652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9100"/>
                <a:gridCol w="61341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Листопад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Вырезать из цветной бумаги осенние листья. Предложите ребёнку устроить дома осенний листопад - дунуть на листочки так, чтобы они полетели.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endParaRPr lang="ru-RU" sz="2800" dirty="0" smtClean="0"/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Утром мы во двор идём –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Листья сыплются дождём, 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 ногами шелестят</a:t>
                      </a: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летят, летят, летят …</a:t>
                      </a:r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1511301"/>
            <a:ext cx="36511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4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50795801"/>
              </p:ext>
            </p:extLst>
          </p:nvPr>
        </p:nvGraphicFramePr>
        <p:xfrm>
          <a:off x="914400" y="533400"/>
          <a:ext cx="10363200" cy="572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0300"/>
                <a:gridCol w="5422900"/>
              </a:tblGrid>
              <a:tr h="43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281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 лугу среди цветов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порхают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Разноцветные кругом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Крылышки мелькают</a:t>
                      </a:r>
                      <a:r>
                        <a:rPr kumimoji="0" lang="ru-RU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                   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Вырезать из бумаги одну или несколько бабочек. К каждой бабочке привязать нитку и прикрепить так, чтобы они висели на уровне лица ребёнка.</a:t>
                      </a:r>
                      <a:r>
                        <a:rPr lang="ru-RU" sz="2800" baseline="0" dirty="0" smtClean="0"/>
                        <a:t>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Взрослый предлагает подуть –</a:t>
                      </a:r>
                      <a:r>
                        <a:rPr lang="ru-RU" sz="2800" dirty="0" smtClean="0"/>
                        <a:t> сделать плавный длительный выдох, чтобы бабочки «полетели».</a:t>
                      </a:r>
                    </a:p>
                    <a:p>
                      <a:pPr algn="just"/>
                      <a:endParaRPr lang="ru-RU" sz="20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" y="1060450"/>
            <a:ext cx="488683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2728165"/>
              </p:ext>
            </p:extLst>
          </p:nvPr>
        </p:nvGraphicFramePr>
        <p:xfrm>
          <a:off x="914400" y="863600"/>
          <a:ext cx="10363200" cy="539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7900"/>
                <a:gridCol w="5575300"/>
              </a:tblGrid>
              <a:tr h="607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Кораблик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вместе с ребёнком бумажный кораблик, опустить его в таз с водой. Ребёнок двигает кораблик с помощью плавного длительного выдоха.</a:t>
                      </a:r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 кораблик смастерил, 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 воде его пустил.</a:t>
                      </a: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Ты</a:t>
                      </a:r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плыви, кораблик мой, </a:t>
                      </a:r>
                    </a:p>
                    <a:p>
                      <a:pPr algn="just"/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 потом вернись домой.</a:t>
                      </a:r>
                    </a:p>
                    <a:p>
                      <a:pPr algn="just"/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455738"/>
            <a:ext cx="476514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9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61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4111735"/>
              </p:ext>
            </p:extLst>
          </p:nvPr>
        </p:nvGraphicFramePr>
        <p:xfrm>
          <a:off x="914400" y="8763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2400"/>
                <a:gridCol w="6400800"/>
              </a:tblGrid>
              <a:tr h="51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Шторм в стакане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1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</a:t>
                      </a:r>
                      <a:r>
                        <a:rPr lang="ru-RU" sz="2800" baseline="0" dirty="0" smtClean="0"/>
                        <a:t> игры необходима соломинка для коктейля и стакан с водой. Соломинка кладется на середину широкого языка, а её конец опускается в стакан с водой. Ребёнок дует через соломинку, чтобы вода забурлила. Необходимо следить, чтобы щеки не надувались.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457"/>
            <a:ext cx="1963504" cy="470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07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2974478"/>
              </p:ext>
            </p:extLst>
          </p:nvPr>
        </p:nvGraphicFramePr>
        <p:xfrm>
          <a:off x="914400" y="622300"/>
          <a:ext cx="10363200" cy="5488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3700"/>
                <a:gridCol w="6159500"/>
              </a:tblGrid>
              <a:tr h="5393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Чей пароход гудит лучше?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495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необходимы стеклянные пузырьки – один берёт взрослый, а другой</a:t>
                      </a:r>
                      <a:r>
                        <a:rPr lang="ru-RU" sz="2800" baseline="0" dirty="0" smtClean="0"/>
                        <a:t> даёт ребёнку. Поднести пузырёк к подбородку, слегка высунуть кончик языка так, чтобы он касался края горлышка, и подуть. Струя воздуха должна быть длительной и идти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посередине языка.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Получается  звук, </a:t>
                      </a:r>
                    </a:p>
                    <a:p>
                      <a:pPr algn="just"/>
                      <a:r>
                        <a:rPr lang="ru-RU" sz="2800" baseline="0" dirty="0" smtClean="0"/>
                        <a:t>похожий на гудок. 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54935"/>
            <a:ext cx="4147334" cy="40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57799"/>
            <a:ext cx="1137443" cy="1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1978"/>
            <a:ext cx="10364451" cy="947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01794"/>
            <a:ext cx="10363826" cy="3789405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Артикуляция гласных А, О, У, И.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Произношение (</a:t>
            </a:r>
            <a:r>
              <a:rPr lang="ru-RU" sz="4000" i="1" cap="none" dirty="0" err="1" smtClean="0">
                <a:solidFill>
                  <a:srgbClr val="002060"/>
                </a:solidFill>
              </a:rPr>
              <a:t>пропевание</a:t>
            </a:r>
            <a:r>
              <a:rPr lang="ru-RU" sz="4000" i="1" cap="none" dirty="0" smtClean="0">
                <a:solidFill>
                  <a:srgbClr val="002060"/>
                </a:solidFill>
              </a:rPr>
              <a:t>) гласных и их сочетаний.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Соотнесение гласных звуков с буквами.</a:t>
            </a:r>
            <a:endParaRPr lang="ru-RU" sz="4000" i="1" cap="non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5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1426814"/>
              </p:ext>
            </p:extLst>
          </p:nvPr>
        </p:nvGraphicFramePr>
        <p:xfrm>
          <a:off x="914400" y="1392238"/>
          <a:ext cx="10363200" cy="4977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5668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Открывает кукла рот, </a:t>
                      </a:r>
                    </a:p>
                    <a:p>
                      <a:pPr algn="ctr"/>
                      <a:r>
                        <a:rPr lang="ru-RU" sz="2400" i="1" dirty="0" smtClean="0"/>
                        <a:t>Громко песенку поёт.     </a:t>
                      </a:r>
                    </a:p>
                    <a:p>
                      <a:pPr algn="ctr"/>
                      <a:r>
                        <a:rPr lang="ru-RU" sz="2400" i="1" dirty="0" smtClean="0"/>
                        <a:t>Эта</a:t>
                      </a:r>
                      <a:r>
                        <a:rPr lang="ru-RU" sz="2400" i="1" baseline="0" dirty="0" smtClean="0"/>
                        <a:t> песенка проста: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«А-а-а-а»</a:t>
                      </a:r>
                      <a:endParaRPr lang="ru-RU" sz="2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102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8" y="2963063"/>
            <a:ext cx="2517556" cy="3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383" y="2963063"/>
            <a:ext cx="2200438" cy="3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171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75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9458344"/>
              </p:ext>
            </p:extLst>
          </p:nvPr>
        </p:nvGraphicFramePr>
        <p:xfrm>
          <a:off x="914400" y="1128834"/>
          <a:ext cx="10363200" cy="5326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82031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Шарик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Я надул воздушный шарик. </a:t>
                      </a:r>
                    </a:p>
                    <a:p>
                      <a:pPr algn="ctr"/>
                      <a:r>
                        <a:rPr lang="ru-RU" sz="2400" i="0" u="none" dirty="0" smtClean="0"/>
                        <a:t>Укусил</a:t>
                      </a:r>
                      <a:r>
                        <a:rPr lang="ru-RU" sz="2400" i="0" u="none" baseline="0" dirty="0" smtClean="0"/>
                        <a:t> его комарик.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Лопнул шарик! Не беда, </a:t>
                      </a:r>
                    </a:p>
                    <a:p>
                      <a:pPr algn="ctr"/>
                      <a:r>
                        <a:rPr lang="ru-RU" sz="2400" i="0" u="none" baseline="0" dirty="0" smtClean="0"/>
                        <a:t>Новый шар надую я.</a:t>
                      </a:r>
                      <a:endParaRPr lang="ru-RU" sz="2400" i="0" u="none" dirty="0"/>
                    </a:p>
                  </a:txBody>
                  <a:tcPr/>
                </a:tc>
              </a:tr>
              <a:tr h="3406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933" y="3314025"/>
            <a:ext cx="2094994" cy="2996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90" y="3314026"/>
            <a:ext cx="3642810" cy="29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429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006359"/>
              </p:ext>
            </p:extLst>
          </p:nvPr>
        </p:nvGraphicFramePr>
        <p:xfrm>
          <a:off x="966952" y="1292773"/>
          <a:ext cx="10363200" cy="5012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8132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В лесу волку</a:t>
                      </a:r>
                      <a:r>
                        <a:rPr lang="ru-RU" sz="2400" i="1" baseline="0" dirty="0" smtClean="0"/>
                        <a:t> холодно, 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 лесу волку голодно.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Вот и воет на луну</a:t>
                      </a:r>
                    </a:p>
                    <a:p>
                      <a:pPr algn="ctr"/>
                      <a:r>
                        <a:rPr lang="ru-RU" sz="2400" i="1" baseline="0" dirty="0" smtClean="0"/>
                        <a:t>Зимней ночью: у-у-у-у</a:t>
                      </a:r>
                      <a:endParaRPr lang="ru-RU" sz="2400" i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9918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122876"/>
            <a:ext cx="2483234" cy="31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2" y="3122876"/>
            <a:ext cx="1379532" cy="310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93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88884"/>
            <a:ext cx="10364451" cy="6726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а»,«У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3525932"/>
              </p:ext>
            </p:extLst>
          </p:nvPr>
        </p:nvGraphicFramePr>
        <p:xfrm>
          <a:off x="914400" y="1051034"/>
          <a:ext cx="10363200" cy="51500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2586524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Заблудились мы в лесу</a:t>
                      </a:r>
                    </a:p>
                    <a:p>
                      <a:r>
                        <a:rPr lang="ru-RU" sz="2400" i="1" dirty="0" smtClean="0"/>
                        <a:t>И кричим:</a:t>
                      </a:r>
                      <a:r>
                        <a:rPr lang="ru-RU" sz="2400" i="1" baseline="0" dirty="0" smtClean="0"/>
                        <a:t> «А-у! А-у!»</a:t>
                      </a:r>
                    </a:p>
                    <a:p>
                      <a:r>
                        <a:rPr lang="ru-RU" sz="2400" i="1" baseline="0" dirty="0" smtClean="0"/>
                        <a:t>Никто не отзывается,</a:t>
                      </a:r>
                    </a:p>
                    <a:p>
                      <a:r>
                        <a:rPr lang="ru-RU" sz="2400" i="1" baseline="0" dirty="0" smtClean="0"/>
                        <a:t>Лишь эхо откликается:</a:t>
                      </a:r>
                    </a:p>
                    <a:p>
                      <a:r>
                        <a:rPr lang="ru-RU" sz="2400" i="1" baseline="0" dirty="0" smtClean="0"/>
                        <a:t>«А-у! А-у!»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Как кричат малышки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Дочурки и сынишки?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Целый день «У-а!», «У-а!»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Вот и все слова.</a:t>
                      </a:r>
                    </a:p>
                  </a:txBody>
                  <a:tcPr/>
                </a:tc>
              </a:tr>
              <a:tr h="2563545">
                <a:tc>
                  <a:txBody>
                    <a:bodyPr/>
                    <a:lstStyle/>
                    <a:p>
                      <a:endParaRPr lang="ru-RU" sz="2400" i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400" i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3642390"/>
            <a:ext cx="2118798" cy="25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53" y="3659517"/>
            <a:ext cx="3399856" cy="24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329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5878795"/>
              </p:ext>
            </p:extLst>
          </p:nvPr>
        </p:nvGraphicFramePr>
        <p:xfrm>
          <a:off x="914400" y="1400175"/>
          <a:ext cx="1036320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Оля плачет и кричит – 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Зубик у неё болит.</a:t>
                      </a: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О-о-о!</a:t>
                      </a:r>
                    </a:p>
                    <a:p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11" y="2932386"/>
            <a:ext cx="3536294" cy="33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59" y="1501384"/>
            <a:ext cx="982060" cy="1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1" y="3024844"/>
            <a:ext cx="3116196" cy="3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704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896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56403086"/>
              </p:ext>
            </p:extLst>
          </p:nvPr>
        </p:nvGraphicFramePr>
        <p:xfrm>
          <a:off x="914400" y="1474788"/>
          <a:ext cx="10363200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«</a:t>
                      </a:r>
                      <a:r>
                        <a:rPr lang="ru-RU" sz="2400" i="1" dirty="0" err="1" smtClean="0"/>
                        <a:t>Иии-го-го</a:t>
                      </a:r>
                      <a:r>
                        <a:rPr lang="ru-RU" sz="2400" i="1" dirty="0" smtClean="0"/>
                        <a:t>!» – </a:t>
                      </a:r>
                    </a:p>
                    <a:p>
                      <a:r>
                        <a:rPr lang="ru-RU" sz="2400" i="1" dirty="0" smtClean="0"/>
                        <a:t>Кричит ребёнок.</a:t>
                      </a:r>
                    </a:p>
                    <a:p>
                      <a:r>
                        <a:rPr lang="ru-RU" sz="2400" i="1" dirty="0" smtClean="0"/>
                        <a:t>Значит это жеребёнок.</a:t>
                      </a:r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58" y="3060138"/>
            <a:ext cx="478044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70" y="1575183"/>
            <a:ext cx="592455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72" y="3060138"/>
            <a:ext cx="359059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9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7578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!!!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5270500"/>
            <a:ext cx="10363826" cy="520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7" y="931860"/>
            <a:ext cx="2805668" cy="29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5720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24217322"/>
              </p:ext>
            </p:extLst>
          </p:nvPr>
        </p:nvGraphicFramePr>
        <p:xfrm>
          <a:off x="914400" y="1301750"/>
          <a:ext cx="10363200" cy="5082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Толстячки и худышки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Не устала ты пока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Покажи, моя рука: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правая щека,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левая щека.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</a:tr>
              <a:tr h="2888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7" y="3493204"/>
            <a:ext cx="3945272" cy="26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92" y="3493204"/>
            <a:ext cx="3792150" cy="26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7752"/>
            <a:ext cx="10364451" cy="7166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06290813"/>
              </p:ext>
            </p:extLst>
          </p:nvPr>
        </p:nvGraphicFramePr>
        <p:xfrm>
          <a:off x="914400" y="1054445"/>
          <a:ext cx="10363200" cy="554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603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Дудочка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Вытянули губки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И дудим на дудке</a:t>
                      </a:r>
                      <a:endParaRPr lang="ru-RU" sz="2400" dirty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Заиграла дудочка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Дудочка-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погудочка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Весело играет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        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Деток созывает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</a:tr>
              <a:tr h="2683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639" y="3937103"/>
            <a:ext cx="2162845" cy="25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82" y="3937103"/>
            <a:ext cx="3719232" cy="25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7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5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337036"/>
              </p:ext>
            </p:extLst>
          </p:nvPr>
        </p:nvGraphicFramePr>
        <p:xfrm>
          <a:off x="914400" y="1070920"/>
          <a:ext cx="10363200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25029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Лягушки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 понравится лягушкам: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Тянем губы прямо к ушкам!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Потяну – и перестану,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нисколько не устану.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Губы не напряжены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рас-слаб-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i="1" u="sng" dirty="0"/>
                    </a:p>
                  </a:txBody>
                  <a:tcPr/>
                </a:tc>
              </a:tr>
              <a:tr h="247190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78" y="3994043"/>
            <a:ext cx="2402929" cy="240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3994043"/>
            <a:ext cx="2799288" cy="24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6606"/>
            <a:ext cx="10364451" cy="68087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1573418"/>
              </p:ext>
            </p:extLst>
          </p:nvPr>
        </p:nvGraphicFramePr>
        <p:xfrm>
          <a:off x="914400" y="1260390"/>
          <a:ext cx="10363200" cy="51546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77937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Бегемот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Бегемот разинул рот –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Булки просит бегемот</a:t>
                      </a:r>
                    </a:p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Ам-ам-ам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375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51" y="3028357"/>
            <a:ext cx="2581156" cy="3243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58" y="3028357"/>
            <a:ext cx="2336052" cy="324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28368"/>
            <a:ext cx="10364451" cy="7331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52799979"/>
              </p:ext>
            </p:extLst>
          </p:nvPr>
        </p:nvGraphicFramePr>
        <p:xfrm>
          <a:off x="914400" y="1227438"/>
          <a:ext cx="10363200" cy="5165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8038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Лопата 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губу язык клади,</a:t>
                      </a:r>
                    </a:p>
                    <a:p>
                      <a:pPr algn="ctr"/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Пя-пя-пя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произноси.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Язык расслабляется,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Лопатка получается.</a:t>
                      </a:r>
                    </a:p>
                  </a:txBody>
                  <a:tcPr/>
                </a:tc>
              </a:tr>
              <a:tr h="31847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78" y="3352542"/>
            <a:ext cx="2347328" cy="2967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18" y="3352542"/>
            <a:ext cx="2125363" cy="29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1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0703"/>
            <a:ext cx="10364451" cy="6260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30145977"/>
              </p:ext>
            </p:extLst>
          </p:nvPr>
        </p:nvGraphicFramePr>
        <p:xfrm>
          <a:off x="914400" y="1186249"/>
          <a:ext cx="10363200" cy="5285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35953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Киска лакает молоко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Киске дали молока.</a:t>
                      </a: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лакает как она?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Кисонька поела,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Песенку запела: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Мяу – мяу!</a:t>
                      </a:r>
                    </a:p>
                  </a:txBody>
                  <a:tcPr/>
                </a:tc>
              </a:tr>
              <a:tr h="29258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82" y="3666513"/>
            <a:ext cx="2325359" cy="269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44" y="3666513"/>
            <a:ext cx="2081784" cy="26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2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4843"/>
            <a:ext cx="10364451" cy="65078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11624879"/>
              </p:ext>
            </p:extLst>
          </p:nvPr>
        </p:nvGraphicFramePr>
        <p:xfrm>
          <a:off x="914400" y="1095632"/>
          <a:ext cx="10363200" cy="5354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60681">
                <a:tc>
                  <a:txBody>
                    <a:bodyPr/>
                    <a:lstStyle/>
                    <a:p>
                      <a:r>
                        <a:rPr lang="ru-RU" sz="2400" b="0" i="1" u="sng" dirty="0" smtClean="0"/>
                        <a:t>Барабанщик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очень занят, 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Барабанщик барабанит: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Та-та-та, та-та-та</a:t>
                      </a:r>
                    </a:p>
                    <a:p>
                      <a:pPr algn="ctr"/>
                      <a:r>
                        <a:rPr lang="ru-RU" sz="2400" b="1" i="0" u="none" dirty="0" smtClean="0"/>
                        <a:t>Мы везём собой кота.</a:t>
                      </a:r>
                      <a:endParaRPr lang="ru-RU" sz="2400" b="1" i="0" u="none" dirty="0"/>
                    </a:p>
                  </a:txBody>
                  <a:tcPr/>
                </a:tc>
              </a:tr>
              <a:tr h="33939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17" y="3024821"/>
            <a:ext cx="2487826" cy="3425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3045318"/>
            <a:ext cx="3264842" cy="34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8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1279</TotalTime>
  <Words>722</Words>
  <Application>Microsoft Office PowerPoint</Application>
  <PresentationFormat>Произвольный</PresentationFormat>
  <Paragraphs>299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Капля</vt:lpstr>
      <vt:lpstr>Артикуляционная гимнастика  </vt:lpstr>
      <vt:lpstr>Упражнения для мышц щёк</vt:lpstr>
      <vt:lpstr>Упражнения для мышц щёк</vt:lpstr>
      <vt:lpstr>Упражнения для губ</vt:lpstr>
      <vt:lpstr>Упражнения для губ</vt:lpstr>
      <vt:lpstr>Упражнения для языка</vt:lpstr>
      <vt:lpstr>Упражнения для языка</vt:lpstr>
      <vt:lpstr>Упражнения для языка</vt:lpstr>
      <vt:lpstr>Упражнения для языка</vt:lpstr>
      <vt:lpstr>игры и игровые упражнения для развития речевого дыхания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Фонетическая зарядка</vt:lpstr>
      <vt:lpstr>Звук и буква «А»</vt:lpstr>
      <vt:lpstr>Звук и буква «У»</vt:lpstr>
      <vt:lpstr>Звуки и буквы «а»,«У»</vt:lpstr>
      <vt:lpstr>Звук и буква «О»</vt:lpstr>
      <vt:lpstr>Звук и буква «и»</vt:lpstr>
      <vt:lpstr>      Молодец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 В ДОМАШНИХ УСЛОВИЯХ</dc:title>
  <dc:creator>школа</dc:creator>
  <cp:lastModifiedBy>Admin</cp:lastModifiedBy>
  <cp:revision>62</cp:revision>
  <cp:lastPrinted>2020-04-06T11:51:34Z</cp:lastPrinted>
  <dcterms:created xsi:type="dcterms:W3CDTF">2017-12-25T09:39:27Z</dcterms:created>
  <dcterms:modified xsi:type="dcterms:W3CDTF">2020-04-08T14:48:47Z</dcterms:modified>
</cp:coreProperties>
</file>